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9" r:id="rId4"/>
    <p:sldId id="274" r:id="rId5"/>
    <p:sldId id="273" r:id="rId6"/>
    <p:sldId id="270" r:id="rId7"/>
    <p:sldId id="276" r:id="rId8"/>
    <p:sldId id="277" r:id="rId9"/>
    <p:sldId id="272" r:id="rId10"/>
    <p:sldId id="268" r:id="rId11"/>
    <p:sldId id="271" r:id="rId12"/>
  </p:sldIdLst>
  <p:sldSz cx="9144000" cy="6858000" type="screen4x3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7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3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3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3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3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3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3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s35.online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Прямоугольник 6"/>
          <p:cNvSpPr/>
          <p:nvPr/>
        </p:nvSpPr>
        <p:spPr>
          <a:xfrm>
            <a:off x="0" y="151200"/>
            <a:ext cx="9142200" cy="680040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автономное профессиональное образовательное учреждение</a:t>
            </a:r>
            <a:endParaRPr lang="ru-RU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Вологодской области</a:t>
            </a:r>
            <a:endParaRPr lang="ru-RU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«Вологодский колледж связи и информационных технологий»</a:t>
            </a: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1800" strike="noStrike" cap="all" spc="-1" dirty="0">
                <a:solidFill>
                  <a:srgbClr val="000000"/>
                </a:solidFill>
                <a:latin typeface="Times New Roman"/>
                <a:ea typeface="Calibri"/>
              </a:rPr>
              <a:t>ВЫПУСКНАЯ КВАЛИФИКАЦИОННАЯ РАБОТА</a:t>
            </a:r>
          </a:p>
          <a:p>
            <a:pPr algn="ctr">
              <a:lnSpc>
                <a:spcPct val="100000"/>
              </a:lnSpc>
            </a:pPr>
            <a:r>
              <a:rPr lang="ru-RU" sz="1800" b="1" strike="noStrike" cap="all" spc="-1" dirty="0">
                <a:solidFill>
                  <a:srgbClr val="000000"/>
                </a:solidFill>
                <a:latin typeface="Times New Roman"/>
                <a:ea typeface="Calibri"/>
              </a:rPr>
              <a:t>Проектирование и разработка веб-приложения для </a:t>
            </a:r>
            <a:r>
              <a:rPr lang="ru-RU" b="1" cap="all" spc="-1">
                <a:solidFill>
                  <a:srgbClr val="000000"/>
                </a:solidFill>
                <a:latin typeface="Times New Roman"/>
                <a:ea typeface="Calibri"/>
              </a:rPr>
              <a:t>деревообрабатывающего предприятия </a:t>
            </a:r>
            <a:r>
              <a:rPr lang="ru-RU" sz="1800" b="1" strike="noStrike" cap="all" spc="-1" dirty="0">
                <a:solidFill>
                  <a:srgbClr val="000000"/>
                </a:solidFill>
                <a:latin typeface="Times New Roman"/>
                <a:ea typeface="Calibri"/>
              </a:rPr>
              <a:t>«Лис»</a:t>
            </a:r>
            <a:endParaRPr lang="ru-RU" sz="18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</a:pPr>
            <a:endParaRPr lang="ru-RU" sz="18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</a:pPr>
            <a:endParaRPr lang="ru-RU" sz="1800" b="0" strike="noStrike" spc="-1" dirty="0">
              <a:latin typeface="Arial"/>
            </a:endParaRPr>
          </a:p>
          <a:p>
            <a:pPr algn="r">
              <a:lnSpc>
                <a:spcPct val="150000"/>
              </a:lnSpc>
            </a:pPr>
            <a:r>
              <a:rPr lang="ru-RU" sz="14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Студент группы ИСП-420р: </a:t>
            </a:r>
            <a:endParaRPr lang="ru-RU" sz="1400" b="0" strike="noStrike" spc="-1" dirty="0">
              <a:latin typeface="Arial"/>
            </a:endParaRPr>
          </a:p>
          <a:p>
            <a:pPr algn="r">
              <a:lnSpc>
                <a:spcPct val="150000"/>
              </a:lnSpc>
            </a:pPr>
            <a:r>
              <a:rPr lang="ru-RU" sz="14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Колычев Никита Сергеевич</a:t>
            </a:r>
            <a:endParaRPr lang="ru-RU" sz="1400" b="0" strike="noStrike" spc="-1" dirty="0">
              <a:latin typeface="Arial"/>
            </a:endParaRPr>
          </a:p>
          <a:p>
            <a:pPr algn="r">
              <a:lnSpc>
                <a:spcPct val="150000"/>
              </a:lnSpc>
            </a:pPr>
            <a:r>
              <a:rPr lang="ru-RU" sz="14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Научный руководитель :</a:t>
            </a:r>
            <a:endParaRPr lang="ru-RU" sz="1400" b="0" strike="noStrike" spc="-1" dirty="0">
              <a:latin typeface="Arial"/>
            </a:endParaRPr>
          </a:p>
          <a:p>
            <a:pPr algn="r">
              <a:lnSpc>
                <a:spcPct val="150000"/>
              </a:lnSpc>
            </a:pPr>
            <a:r>
              <a:rPr lang="ru-RU" sz="1400" b="0" strike="noStrike" spc="-1" dirty="0" err="1">
                <a:solidFill>
                  <a:srgbClr val="000000"/>
                </a:solidFill>
                <a:latin typeface="Times New Roman"/>
                <a:ea typeface="Calibri"/>
              </a:rPr>
              <a:t>Дусанюк</a:t>
            </a:r>
            <a:r>
              <a:rPr lang="ru-RU" sz="14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 Роман Андреевич</a:t>
            </a:r>
            <a:endParaRPr lang="ru-RU" sz="1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ru-RU" sz="1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ru-RU" sz="1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ru-RU" sz="1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ru-RU" sz="1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ru-RU" sz="1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Вологда,</a:t>
            </a:r>
            <a:endParaRPr lang="ru-RU" sz="16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202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4</a:t>
            </a: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г.</a:t>
            </a:r>
            <a:endParaRPr lang="ru-RU" sz="1600" b="0" strike="noStrike" spc="-1" dirty="0">
              <a:latin typeface="Arial"/>
            </a:endParaRPr>
          </a:p>
        </p:txBody>
      </p:sp>
      <p:pic>
        <p:nvPicPr>
          <p:cNvPr id="39" name="Picture 2"/>
          <p:cNvPicPr/>
          <p:nvPr/>
        </p:nvPicPr>
        <p:blipFill>
          <a:blip r:embed="rId2"/>
          <a:stretch/>
        </p:blipFill>
        <p:spPr>
          <a:xfrm>
            <a:off x="179640" y="207360"/>
            <a:ext cx="711000" cy="711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3"/>
          <p:cNvPicPr/>
          <p:nvPr/>
        </p:nvPicPr>
        <p:blipFill>
          <a:blip r:embed="rId2"/>
          <a:stretch/>
        </p:blipFill>
        <p:spPr>
          <a:xfrm>
            <a:off x="181800" y="222480"/>
            <a:ext cx="711000" cy="711000"/>
          </a:xfrm>
          <a:prstGeom prst="rect">
            <a:avLst/>
          </a:prstGeom>
          <a:ln w="0">
            <a:noFill/>
          </a:ln>
        </p:spPr>
      </p:pic>
      <p:sp>
        <p:nvSpPr>
          <p:cNvPr id="96" name="TextBox 1"/>
          <p:cNvSpPr/>
          <p:nvPr/>
        </p:nvSpPr>
        <p:spPr>
          <a:xfrm>
            <a:off x="1403640" y="2904840"/>
            <a:ext cx="676692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5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Спасибо за внимание!</a:t>
            </a:r>
            <a:endParaRPr lang="ru-RU" sz="5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Прямоугольник 6"/>
          <p:cNvSpPr/>
          <p:nvPr/>
        </p:nvSpPr>
        <p:spPr>
          <a:xfrm>
            <a:off x="0" y="151200"/>
            <a:ext cx="9142200" cy="680040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автономное профессиональное образовательное учреждение</a:t>
            </a:r>
            <a:endParaRPr lang="ru-RU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Вологодской области</a:t>
            </a:r>
            <a:endParaRPr lang="ru-RU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«Вологодский колледж связи и информационных технологий»</a:t>
            </a: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1800" strike="noStrike" cap="all" spc="-1" dirty="0">
                <a:solidFill>
                  <a:srgbClr val="000000"/>
                </a:solidFill>
                <a:latin typeface="Times New Roman"/>
                <a:ea typeface="Calibri"/>
              </a:rPr>
              <a:t>ВЫПУСКНАЯ КВАЛИФИКАЦИОННАЯ РАБОТА</a:t>
            </a:r>
          </a:p>
          <a:p>
            <a:pPr algn="ctr">
              <a:lnSpc>
                <a:spcPct val="100000"/>
              </a:lnSpc>
            </a:pPr>
            <a:r>
              <a:rPr lang="ru-RU" sz="1800" b="1" strike="noStrike" cap="all" spc="-1" dirty="0">
                <a:solidFill>
                  <a:srgbClr val="000000"/>
                </a:solidFill>
                <a:latin typeface="Times New Roman"/>
                <a:ea typeface="Calibri"/>
              </a:rPr>
              <a:t>Проектирование и разработка веб-приложения для </a:t>
            </a:r>
            <a:r>
              <a:rPr lang="ru-RU" b="1" cap="all" spc="-1" dirty="0">
                <a:solidFill>
                  <a:srgbClr val="000000"/>
                </a:solidFill>
                <a:latin typeface="Times New Roman"/>
                <a:ea typeface="Calibri"/>
              </a:rPr>
              <a:t>деревообрабатывающего предприятия </a:t>
            </a:r>
            <a:r>
              <a:rPr lang="ru-RU" sz="1800" b="1" strike="noStrike" cap="all" spc="-1" dirty="0">
                <a:solidFill>
                  <a:srgbClr val="000000"/>
                </a:solidFill>
                <a:latin typeface="Times New Roman"/>
                <a:ea typeface="Calibri"/>
              </a:rPr>
              <a:t>«Лис»</a:t>
            </a:r>
            <a:endParaRPr lang="ru-RU" sz="18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</a:pPr>
            <a:endParaRPr lang="ru-RU" sz="18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</a:pPr>
            <a:endParaRPr lang="ru-RU" sz="1800" b="0" strike="noStrike" spc="-1" dirty="0">
              <a:latin typeface="Arial"/>
            </a:endParaRPr>
          </a:p>
          <a:p>
            <a:pPr algn="r">
              <a:lnSpc>
                <a:spcPct val="150000"/>
              </a:lnSpc>
            </a:pPr>
            <a:r>
              <a:rPr lang="ru-RU" sz="14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Студент группы ИСП-420р: </a:t>
            </a:r>
            <a:endParaRPr lang="ru-RU" sz="1400" b="0" strike="noStrike" spc="-1" dirty="0">
              <a:latin typeface="Arial"/>
            </a:endParaRPr>
          </a:p>
          <a:p>
            <a:pPr algn="r">
              <a:lnSpc>
                <a:spcPct val="150000"/>
              </a:lnSpc>
            </a:pPr>
            <a:r>
              <a:rPr lang="ru-RU" sz="14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Колычев Никита Сергеевич</a:t>
            </a:r>
            <a:endParaRPr lang="ru-RU" sz="1400" b="0" strike="noStrike" spc="-1" dirty="0">
              <a:latin typeface="Arial"/>
            </a:endParaRPr>
          </a:p>
          <a:p>
            <a:pPr algn="r">
              <a:lnSpc>
                <a:spcPct val="150000"/>
              </a:lnSpc>
            </a:pPr>
            <a:r>
              <a:rPr lang="ru-RU" sz="14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Научный руководитель :</a:t>
            </a:r>
            <a:endParaRPr lang="ru-RU" sz="1400" b="0" strike="noStrike" spc="-1" dirty="0">
              <a:latin typeface="Arial"/>
            </a:endParaRPr>
          </a:p>
          <a:p>
            <a:pPr algn="r">
              <a:lnSpc>
                <a:spcPct val="150000"/>
              </a:lnSpc>
            </a:pPr>
            <a:r>
              <a:rPr lang="ru-RU" sz="1400" b="0" strike="noStrike" spc="-1" dirty="0" err="1">
                <a:solidFill>
                  <a:srgbClr val="000000"/>
                </a:solidFill>
                <a:latin typeface="Times New Roman"/>
                <a:ea typeface="Calibri"/>
              </a:rPr>
              <a:t>Дусанюк</a:t>
            </a:r>
            <a:r>
              <a:rPr lang="ru-RU" sz="14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 Роман Андреевич</a:t>
            </a:r>
            <a:endParaRPr lang="ru-RU" sz="1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ru-RU" sz="1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ru-RU" sz="1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ru-RU" sz="1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ru-RU" sz="1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ru-RU" sz="1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Вологда,</a:t>
            </a:r>
            <a:endParaRPr lang="ru-RU" sz="16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202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4</a:t>
            </a: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г.</a:t>
            </a:r>
            <a:endParaRPr lang="ru-RU" sz="1600" b="0" strike="noStrike" spc="-1" dirty="0">
              <a:latin typeface="Arial"/>
            </a:endParaRPr>
          </a:p>
        </p:txBody>
      </p:sp>
      <p:pic>
        <p:nvPicPr>
          <p:cNvPr id="39" name="Picture 2"/>
          <p:cNvPicPr/>
          <p:nvPr/>
        </p:nvPicPr>
        <p:blipFill>
          <a:blip r:embed="rId2"/>
          <a:stretch/>
        </p:blipFill>
        <p:spPr>
          <a:xfrm>
            <a:off x="179640" y="207360"/>
            <a:ext cx="711000" cy="71100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682901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"/>
          <p:cNvPicPr/>
          <p:nvPr/>
        </p:nvPicPr>
        <p:blipFill>
          <a:blip r:embed="rId2"/>
          <a:stretch/>
        </p:blipFill>
        <p:spPr>
          <a:xfrm>
            <a:off x="181800" y="222480"/>
            <a:ext cx="711000" cy="711000"/>
          </a:xfrm>
          <a:prstGeom prst="rect">
            <a:avLst/>
          </a:prstGeom>
          <a:ln w="0">
            <a:noFill/>
          </a:ln>
        </p:spPr>
      </p:pic>
      <p:sp>
        <p:nvSpPr>
          <p:cNvPr id="41" name="TextBox 1"/>
          <p:cNvSpPr/>
          <p:nvPr/>
        </p:nvSpPr>
        <p:spPr>
          <a:xfrm>
            <a:off x="4117420" y="298821"/>
            <a:ext cx="1726347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Цели и задачи</a:t>
            </a:r>
            <a:endParaRPr lang="ru-RU" sz="2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D089D185-CF5A-438C-AE89-6C8ECCB0B9B9}"/>
              </a:ext>
            </a:extLst>
          </p:cNvPr>
          <p:cNvSpPr/>
          <p:nvPr/>
        </p:nvSpPr>
        <p:spPr>
          <a:xfrm>
            <a:off x="865573" y="1663583"/>
            <a:ext cx="7412854" cy="372264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Целью выпускной квалификационной работы является проектирование и разработка веб-приложения для деревообрабатывающей компании «Лис.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endParaRPr lang="ru-RU" sz="16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</a:t>
            </a:r>
            <a:r>
              <a:rPr lang="ru-R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адачи:</a:t>
            </a: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  <a:tabLst>
                <a:tab pos="630555" algn="l"/>
              </a:tabLst>
            </a:pP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	Исследовать предметную область разработки веб-приложения.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  <a:tabLst>
                <a:tab pos="630555" algn="l"/>
              </a:tabLst>
            </a:pP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	Выбрать и описать инструментальные средства реализации веб-приложения. 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  <a:tabLst>
                <a:tab pos="630555" algn="l"/>
              </a:tabLst>
            </a:pP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	Разработать дизайн будущего веб-приложения.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  <a:tabLst>
                <a:tab pos="630555" algn="l"/>
              </a:tabLst>
            </a:pP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	     Верстка веб-приложения.</a:t>
            </a:r>
          </a:p>
          <a:p>
            <a:pPr algn="ctr">
              <a:lnSpc>
                <a:spcPct val="100000"/>
              </a:lnSpc>
            </a:pPr>
            <a:endParaRPr lang="ru-RU" sz="2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"/>
          <p:cNvPicPr/>
          <p:nvPr/>
        </p:nvPicPr>
        <p:blipFill>
          <a:blip r:embed="rId2"/>
          <a:stretch/>
        </p:blipFill>
        <p:spPr>
          <a:xfrm>
            <a:off x="181800" y="222480"/>
            <a:ext cx="711000" cy="711000"/>
          </a:xfrm>
          <a:prstGeom prst="rect">
            <a:avLst/>
          </a:prstGeom>
          <a:ln w="0">
            <a:noFill/>
          </a:ln>
        </p:spPr>
      </p:pic>
      <p:sp>
        <p:nvSpPr>
          <p:cNvPr id="41" name="TextBox 1"/>
          <p:cNvSpPr/>
          <p:nvPr/>
        </p:nvSpPr>
        <p:spPr>
          <a:xfrm>
            <a:off x="3785265" y="298821"/>
            <a:ext cx="2390697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Аналогичные сайты</a:t>
            </a:r>
            <a:endParaRPr lang="ru-RU" sz="2000" b="0" strike="noStrike" spc="-1" dirty="0">
              <a:latin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FEE3A4-7D45-445F-94A2-DA930E731590}"/>
              </a:ext>
            </a:extLst>
          </p:cNvPr>
          <p:cNvSpPr txBox="1"/>
          <p:nvPr/>
        </p:nvSpPr>
        <p:spPr>
          <a:xfrm>
            <a:off x="1717965" y="6036227"/>
            <a:ext cx="1346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ВолЛесДом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61CFE3-91D4-42E1-B377-A17546E153B8}"/>
              </a:ext>
            </a:extLst>
          </p:cNvPr>
          <p:cNvSpPr txBox="1"/>
          <p:nvPr/>
        </p:nvSpPr>
        <p:spPr>
          <a:xfrm>
            <a:off x="5996957" y="6036227"/>
            <a:ext cx="108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NordLine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7270D7-6021-4011-909C-39B6FE05A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00" y="1698934"/>
            <a:ext cx="4418378" cy="380784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5BF5B9E-EE00-450D-970A-743BFC6CC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178" y="2218966"/>
            <a:ext cx="3881592" cy="29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07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"/>
          <p:cNvPicPr/>
          <p:nvPr/>
        </p:nvPicPr>
        <p:blipFill>
          <a:blip r:embed="rId2"/>
          <a:stretch/>
        </p:blipFill>
        <p:spPr>
          <a:xfrm>
            <a:off x="181800" y="222480"/>
            <a:ext cx="711000" cy="711000"/>
          </a:xfrm>
          <a:prstGeom prst="rect">
            <a:avLst/>
          </a:prstGeom>
          <a:ln w="0">
            <a:noFill/>
          </a:ln>
        </p:spPr>
      </p:pic>
      <p:sp>
        <p:nvSpPr>
          <p:cNvPr id="41" name="TextBox 1"/>
          <p:cNvSpPr/>
          <p:nvPr/>
        </p:nvSpPr>
        <p:spPr>
          <a:xfrm>
            <a:off x="3655999" y="298821"/>
            <a:ext cx="2649229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spc="-1" dirty="0">
                <a:solidFill>
                  <a:srgbClr val="000000"/>
                </a:solidFill>
                <a:latin typeface="Times New Roman"/>
                <a:ea typeface="DejaVu Sans"/>
              </a:rPr>
              <a:t>Макеты с</a:t>
            </a: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траниц сайта</a:t>
            </a:r>
            <a:endParaRPr lang="ru-RU" sz="2000" b="0" strike="noStrike" spc="-1" dirty="0">
              <a:latin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FEE3A4-7D45-445F-94A2-DA930E731590}"/>
              </a:ext>
            </a:extLst>
          </p:cNvPr>
          <p:cNvSpPr txBox="1"/>
          <p:nvPr/>
        </p:nvSpPr>
        <p:spPr>
          <a:xfrm>
            <a:off x="1717965" y="6036227"/>
            <a:ext cx="193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Главная страница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61CFE3-91D4-42E1-B377-A17546E153B8}"/>
              </a:ext>
            </a:extLst>
          </p:cNvPr>
          <p:cNvSpPr txBox="1"/>
          <p:nvPr/>
        </p:nvSpPr>
        <p:spPr>
          <a:xfrm>
            <a:off x="5339488" y="6021278"/>
            <a:ext cx="2402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«Каталог»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F61FD44-7DF0-4615-AA75-FC9D29A2A6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802" y="823184"/>
            <a:ext cx="2150360" cy="50723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EF376B-B9F4-4071-9E8C-A271195E69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164" y="1897789"/>
            <a:ext cx="4129107" cy="306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58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"/>
          <p:cNvPicPr/>
          <p:nvPr/>
        </p:nvPicPr>
        <p:blipFill>
          <a:blip r:embed="rId2"/>
          <a:stretch/>
        </p:blipFill>
        <p:spPr>
          <a:xfrm>
            <a:off x="181800" y="222480"/>
            <a:ext cx="711000" cy="711000"/>
          </a:xfrm>
          <a:prstGeom prst="rect">
            <a:avLst/>
          </a:prstGeom>
          <a:ln w="0">
            <a:noFill/>
          </a:ln>
        </p:spPr>
      </p:pic>
      <p:sp>
        <p:nvSpPr>
          <p:cNvPr id="41" name="TextBox 1"/>
          <p:cNvSpPr/>
          <p:nvPr/>
        </p:nvSpPr>
        <p:spPr>
          <a:xfrm>
            <a:off x="3684046" y="298821"/>
            <a:ext cx="2593124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Дизайн страниц сайта</a:t>
            </a:r>
            <a:endParaRPr lang="ru-RU" sz="2000" b="0" strike="noStrike" spc="-1" dirty="0">
              <a:latin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FEE3A4-7D45-445F-94A2-DA930E731590}"/>
              </a:ext>
            </a:extLst>
          </p:cNvPr>
          <p:cNvSpPr txBox="1"/>
          <p:nvPr/>
        </p:nvSpPr>
        <p:spPr>
          <a:xfrm>
            <a:off x="1343365" y="6036227"/>
            <a:ext cx="1941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Главная страница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61CFE3-91D4-42E1-B377-A17546E153B8}"/>
              </a:ext>
            </a:extLst>
          </p:cNvPr>
          <p:cNvSpPr txBox="1"/>
          <p:nvPr/>
        </p:nvSpPr>
        <p:spPr>
          <a:xfrm>
            <a:off x="4945212" y="6036227"/>
            <a:ext cx="2213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«Каталог»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A8B2B2E-972E-4141-A241-E76AC444F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184" y="1128823"/>
            <a:ext cx="2041864" cy="481752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FA6B7F-D2D2-441D-A110-9C3703B3D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5528" y="2043953"/>
            <a:ext cx="4742851" cy="34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17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"/>
          <p:cNvPicPr/>
          <p:nvPr/>
        </p:nvPicPr>
        <p:blipFill>
          <a:blip r:embed="rId2"/>
          <a:stretch/>
        </p:blipFill>
        <p:spPr>
          <a:xfrm>
            <a:off x="181800" y="222480"/>
            <a:ext cx="711000" cy="711000"/>
          </a:xfrm>
          <a:prstGeom prst="rect">
            <a:avLst/>
          </a:prstGeom>
          <a:ln w="0">
            <a:noFill/>
          </a:ln>
        </p:spPr>
      </p:pic>
      <p:sp>
        <p:nvSpPr>
          <p:cNvPr id="41" name="TextBox 1"/>
          <p:cNvSpPr/>
          <p:nvPr/>
        </p:nvSpPr>
        <p:spPr>
          <a:xfrm>
            <a:off x="3684050" y="298821"/>
            <a:ext cx="2593123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spc="-1" dirty="0">
                <a:solidFill>
                  <a:srgbClr val="000000"/>
                </a:solidFill>
                <a:latin typeface="Times New Roman"/>
                <a:ea typeface="DejaVu Sans"/>
              </a:rPr>
              <a:t>Дизайн страниц</a:t>
            </a: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 сайта</a:t>
            </a:r>
            <a:endParaRPr lang="ru-RU" sz="2000" b="0" strike="noStrike" spc="-1" dirty="0">
              <a:latin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FEE3A4-7D45-445F-94A2-DA930E731590}"/>
              </a:ext>
            </a:extLst>
          </p:cNvPr>
          <p:cNvSpPr txBox="1"/>
          <p:nvPr/>
        </p:nvSpPr>
        <p:spPr>
          <a:xfrm>
            <a:off x="1121403" y="5285683"/>
            <a:ext cx="2866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«Производство»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61CFE3-91D4-42E1-B377-A17546E153B8}"/>
              </a:ext>
            </a:extLst>
          </p:cNvPr>
          <p:cNvSpPr txBox="1"/>
          <p:nvPr/>
        </p:nvSpPr>
        <p:spPr>
          <a:xfrm>
            <a:off x="5272250" y="5285683"/>
            <a:ext cx="3064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«Личный кабинет»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FBCBB1D-8548-45C9-9397-1B7586D04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457" y="2019849"/>
            <a:ext cx="3424025" cy="294965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C404E02-2978-49BD-890E-3086FD184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820" y="2019849"/>
            <a:ext cx="4158985" cy="295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34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"/>
          <p:cNvPicPr/>
          <p:nvPr/>
        </p:nvPicPr>
        <p:blipFill>
          <a:blip r:embed="rId2"/>
          <a:stretch/>
        </p:blipFill>
        <p:spPr>
          <a:xfrm>
            <a:off x="181800" y="222480"/>
            <a:ext cx="711000" cy="711000"/>
          </a:xfrm>
          <a:prstGeom prst="rect">
            <a:avLst/>
          </a:prstGeom>
          <a:ln w="0">
            <a:noFill/>
          </a:ln>
        </p:spPr>
      </p:pic>
      <p:sp>
        <p:nvSpPr>
          <p:cNvPr id="41" name="TextBox 1"/>
          <p:cNvSpPr/>
          <p:nvPr/>
        </p:nvSpPr>
        <p:spPr>
          <a:xfrm>
            <a:off x="3648398" y="298821"/>
            <a:ext cx="2664425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Верстка страниц сайта</a:t>
            </a:r>
            <a:endParaRPr lang="ru-RU" sz="2000" b="0" strike="noStrike" spc="-1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61CFE3-91D4-42E1-B377-A17546E153B8}"/>
              </a:ext>
            </a:extLst>
          </p:cNvPr>
          <p:cNvSpPr txBox="1"/>
          <p:nvPr/>
        </p:nvSpPr>
        <p:spPr>
          <a:xfrm>
            <a:off x="5105120" y="5592875"/>
            <a:ext cx="3049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Адаптивная версия главной страницы под планшет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147C1A-58F0-4D0A-AFCF-84D4FB60F932}"/>
              </a:ext>
            </a:extLst>
          </p:cNvPr>
          <p:cNvSpPr txBox="1"/>
          <p:nvPr/>
        </p:nvSpPr>
        <p:spPr>
          <a:xfrm>
            <a:off x="1241230" y="5592875"/>
            <a:ext cx="3049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Адаптивная версия главной страницы под телефон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777C382-40FF-4C73-8306-7A2AE9E72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513" y="1118584"/>
            <a:ext cx="2980561" cy="426556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44FD16-C833-4523-8E72-AD0956CCF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684" y="1949057"/>
            <a:ext cx="4572000" cy="295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32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"/>
          <p:cNvPicPr/>
          <p:nvPr/>
        </p:nvPicPr>
        <p:blipFill>
          <a:blip r:embed="rId2"/>
          <a:stretch/>
        </p:blipFill>
        <p:spPr>
          <a:xfrm>
            <a:off x="181800" y="222480"/>
            <a:ext cx="711000" cy="711000"/>
          </a:xfrm>
          <a:prstGeom prst="rect">
            <a:avLst/>
          </a:prstGeom>
          <a:ln w="0">
            <a:noFill/>
          </a:ln>
        </p:spPr>
      </p:pic>
      <p:sp>
        <p:nvSpPr>
          <p:cNvPr id="41" name="TextBox 1"/>
          <p:cNvSpPr/>
          <p:nvPr/>
        </p:nvSpPr>
        <p:spPr>
          <a:xfrm>
            <a:off x="3660806" y="298821"/>
            <a:ext cx="2639610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Серверная часть сайта</a:t>
            </a:r>
            <a:endParaRPr lang="ru-RU" sz="2000" b="0" strike="noStrike" spc="-1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61CFE3-91D4-42E1-B377-A17546E153B8}"/>
              </a:ext>
            </a:extLst>
          </p:cNvPr>
          <p:cNvSpPr txBox="1"/>
          <p:nvPr/>
        </p:nvSpPr>
        <p:spPr>
          <a:xfrm>
            <a:off x="5105120" y="5592875"/>
            <a:ext cx="304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Подключение базы данных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147C1A-58F0-4D0A-AFCF-84D4FB60F932}"/>
              </a:ext>
            </a:extLst>
          </p:cNvPr>
          <p:cNvSpPr txBox="1"/>
          <p:nvPr/>
        </p:nvSpPr>
        <p:spPr>
          <a:xfrm>
            <a:off x="784098" y="5592875"/>
            <a:ext cx="304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Таблицы базы данных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23553D-86C3-4AA8-B255-69B72010F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39" y="3136480"/>
            <a:ext cx="3899647" cy="9031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4F8015F-DDCD-4281-B6E3-F74DDA1EE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768" y="2248729"/>
            <a:ext cx="3983831" cy="267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489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"/>
          <p:cNvPicPr/>
          <p:nvPr/>
        </p:nvPicPr>
        <p:blipFill>
          <a:blip r:embed="rId2"/>
          <a:stretch/>
        </p:blipFill>
        <p:spPr>
          <a:xfrm>
            <a:off x="181800" y="222480"/>
            <a:ext cx="711000" cy="711000"/>
          </a:xfrm>
          <a:prstGeom prst="rect">
            <a:avLst/>
          </a:prstGeom>
          <a:ln w="0"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8A5D87E-2FE3-47FE-B759-74C3901F9D0F}"/>
              </a:ext>
            </a:extLst>
          </p:cNvPr>
          <p:cNvSpPr txBox="1"/>
          <p:nvPr/>
        </p:nvSpPr>
        <p:spPr>
          <a:xfrm>
            <a:off x="2886727" y="5754998"/>
            <a:ext cx="33705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https://lis35.online/</a:t>
            </a:r>
            <a:endParaRPr lang="ru-RU" sz="3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F5B21A2-9D11-415D-9AC4-B4FF7C6B1A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714" y="933480"/>
            <a:ext cx="4744571" cy="47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91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743</TotalTime>
  <Words>215</Words>
  <Application>Microsoft Office PowerPoint</Application>
  <PresentationFormat>Экран (4:3)</PresentationFormat>
  <Paragraphs>74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Symbol</vt:lpstr>
      <vt:lpstr>Times New Roman</vt:lpstr>
      <vt:lpstr>Wingdings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пк</dc:creator>
  <dc:description/>
  <cp:lastModifiedBy>Kolychev Nikita</cp:lastModifiedBy>
  <cp:revision>98</cp:revision>
  <dcterms:created xsi:type="dcterms:W3CDTF">2021-02-24T17:53:00Z</dcterms:created>
  <dcterms:modified xsi:type="dcterms:W3CDTF">2024-06-20T21:43:17Z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D06D2E4776A745ABAB31FC52C60A19DE</vt:lpwstr>
  </property>
  <property fmtid="{D5CDD505-2E9C-101B-9397-08002B2CF9AE}" pid="3" name="KSOProductBuildVer">
    <vt:lpwstr>1049-11.2.0.11440</vt:lpwstr>
  </property>
  <property fmtid="{D5CDD505-2E9C-101B-9397-08002B2CF9AE}" pid="4" name="PresentationFormat">
    <vt:lpwstr>Экран (4:3)</vt:lpwstr>
  </property>
  <property fmtid="{D5CDD505-2E9C-101B-9397-08002B2CF9AE}" pid="5" name="Slides">
    <vt:i4>8</vt:i4>
  </property>
</Properties>
</file>